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A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AC32D-7DC9-0C23-CFF1-B288CA8B7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5DF3D7-36E0-5CCC-F47F-42DCACCA7A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D963F3-997A-4372-325B-A032E805BF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BD085-A17C-53C5-014C-AFB92F21B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B57E1-C64F-DB61-E372-4E1CF8A8C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39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688E2-E300-CF45-A551-F21892E17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5B89E3-DD8F-BC30-049D-D98CE6B4BA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7AE66-1BC8-C508-8564-05893702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B05ADD-F0FC-6071-FCD9-019D5641D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94B59-24D2-A027-0E18-4013F71FD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5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B0EB3-BAAD-ED7C-27CA-20D9F25694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E685C9-1434-5A27-4710-96F10D1B15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647C8-D09E-0C6E-68F1-2DAFD87DD6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D4DB8-06CF-0ABD-3771-E474EC145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E89BF-D349-0A2F-35BA-BB8D4E7A8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32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C7D3C-6B83-3FEF-C026-7483DF36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EAE61-E378-E509-C275-47D4E9EFC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20230-32AC-3F95-3644-418E955DD6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14D4A-13F9-A8F7-EDFE-5820E3CE0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46C6C-E143-9774-103D-7C6DA123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48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9155D-DFB0-F59A-3CDE-E6ECFCEBA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4C6982-1702-1EFB-05CD-F0F0010B74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0C808-1E8B-2B16-DAF6-76F19D9F0E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F3A42-99FE-3572-FA15-8ABFD1E3B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8C904-9190-C1D7-0070-0FECB2995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39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CA508-37C9-4856-68C9-778A698A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B531FA-E896-EA37-BEF4-E2158F5A9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38793E-616E-F89B-0A2F-547FDE97A3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A4BC0-33E6-D1CD-86E9-24A5E1FA3A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6B662-9511-4867-E5B5-6DAA1192B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728A1-A267-6AF7-99A5-6D9F19EB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2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FBC1F-4AB5-765E-500E-C4F220971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3585D6-0C40-3184-1CF0-60B0BE566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50D74-0F9E-0E12-BFBE-0A127B141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C1524F-1BD0-FA22-3544-D84D25C45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E03482-773B-8ECF-179A-8222683286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FAF198-24E1-726C-FD5C-2B8FC20E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696C3-1E3D-8623-D380-56FCF4BBC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EAA81-8676-09B4-82CF-7B457D55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63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6C2AA-B4D6-44C8-34E8-B4175E7B0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73DA28-FCEB-A75E-80AF-6DE804E42F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FF4910-DB37-1FF7-3BE8-CC5E2D64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462CDF-DC01-9B22-05C6-02D3A5528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81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62CA00-7E74-DF3B-8B56-0765C2626C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C30C32-0CB3-AFB9-A9B4-0F96D3C8A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CB0088-55EC-78F9-4194-533A82B17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822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54784-5851-B981-E8DB-AE426E60F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F8B46-DB20-5ABC-5600-31B71D711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58E4DF-9661-8C86-7D06-7179689D5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3BF53-62A0-5455-00E0-9D5EB19823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CF98DC-6ECC-2133-3186-87B25ECE7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97EE5-4263-4F47-3A9E-6211A0DA4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5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4DCDD-5DEA-9087-01DC-D932EB575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73D5E4-6D09-9233-FCF4-AD337CD219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BB4959-EFAA-D290-041F-4C5B72DC5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BF604-38FC-AB00-081F-3956C7BEE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499F1-CC11-F96B-01B0-B592C021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6A618-04C0-BC8A-BCA9-8105DA445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61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CDB67-0D92-2A90-37FF-7B76F983D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B04DD-0DAB-6B08-C073-C8F68BE88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F1568-D115-4A08-8C0B-1FB427F456AF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9D7C0-275C-4C32-CCCF-F221A18F5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0F924-F894-1571-34F1-6FBD7B28D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A11A2-EF8B-4B99-8722-D7AB9E13D38C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26535C-5D6A-685E-D442-898296A25F3A}"/>
              </a:ext>
            </a:extLst>
          </p:cNvPr>
          <p:cNvSpPr/>
          <p:nvPr userDrawn="1"/>
        </p:nvSpPr>
        <p:spPr>
          <a:xfrm>
            <a:off x="-114300" y="-11417"/>
            <a:ext cx="12306300" cy="725058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SA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DEC16B7-A75A-92F0-55C7-EB77E90070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l="-1793" t="861" r="-2171" b="97731"/>
          <a:stretch/>
        </p:blipFill>
        <p:spPr>
          <a:xfrm>
            <a:off x="-400290" y="654170"/>
            <a:ext cx="13138100" cy="8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403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9E1C6-63F4-A1BD-BC6E-6BEAD76814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عنوان الفيلم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AE986B-DEDE-FAB0-D8DF-1EA4C4AE4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مخرج العمل:</a:t>
            </a:r>
          </a:p>
          <a:p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 منتج العمل: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6007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766A07EA-A39B-26F0-11F7-0761B1F3D5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074246"/>
              </p:ext>
            </p:extLst>
          </p:nvPr>
        </p:nvGraphicFramePr>
        <p:xfrm>
          <a:off x="2127250" y="1920737"/>
          <a:ext cx="7562850" cy="3199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45877">
                  <a:extLst>
                    <a:ext uri="{9D8B030D-6E8A-4147-A177-3AD203B41FA5}">
                      <a16:colId xmlns:a16="http://schemas.microsoft.com/office/drawing/2014/main" val="2846603007"/>
                    </a:ext>
                  </a:extLst>
                </a:gridCol>
                <a:gridCol w="2316973">
                  <a:extLst>
                    <a:ext uri="{9D8B030D-6E8A-4147-A177-3AD203B41FA5}">
                      <a16:colId xmlns:a16="http://schemas.microsoft.com/office/drawing/2014/main" val="268037026"/>
                    </a:ext>
                  </a:extLst>
                </a:gridCol>
              </a:tblGrid>
              <a:tr h="399995">
                <a:tc>
                  <a:txBody>
                    <a:bodyPr/>
                    <a:lstStyle/>
                    <a:p>
                      <a:endParaRPr lang="en-SA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معلومات عامة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76517016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عنوان الفيلم 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865389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نوع الفيلم 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05949011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مدة الفيلم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0786939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لغة الفيلم 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62273052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أول يوم بالتصوير 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881967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آخر يوم في التصوير 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55871799"/>
                  </a:ext>
                </a:extLst>
              </a:tr>
              <a:tr h="399995">
                <a:tc>
                  <a:txBody>
                    <a:bodyPr/>
                    <a:lstStyle/>
                    <a:p>
                      <a:pPr algn="r" rtl="1"/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>
                          <a:latin typeface="Sakkal Majalla" panose="02000000000000000000" pitchFamily="2" charset="-78"/>
                          <a:cs typeface="Sakkal Majalla" panose="02000000000000000000" pitchFamily="2" charset="-78"/>
                        </a:rPr>
                        <a:t>الجهة المنتجة أو المنتج </a:t>
                      </a:r>
                      <a:endParaRPr lang="en-SA" dirty="0">
                        <a:latin typeface="Sakkal Majalla" panose="02000000000000000000" pitchFamily="2" charset="-78"/>
                        <a:cs typeface="Sakkal Majalla" panose="02000000000000000000" pitchFamily="2" charset="-78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6232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89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126B4-6F88-6A17-B0F0-9BB2A287F9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الملخلص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F7E9F-05E0-B2B1-6622-A591BC02C3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ملخص القصة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9940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D1421-4DE0-D58D-8D03-D23CDAE66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85825"/>
            <a:ext cx="10515600" cy="1325563"/>
          </a:xfrm>
        </p:spPr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رؤية المنتج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4C3B51-8944-FC61-2843-03B9E0D50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وتشمل مبررات والدوافع التي جعلت المنتج يتجه لإنتاج الفيلم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علاقته مع المخرج و مدى اطلاعه على تجربته ومناسبته لهذا النوع من الأفلام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خطة التمويل التي وضعها  لتغطي ميزانية الفيلم والمصادر المعتمده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الخطة التسويقية التي يستهدف الفيلم بها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ماهي نقاط القوة التي لمسها في قصة الفيلم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ماهي التحديات التي ستواجهه كمنتج في الفيلم وكيف سيتم التعامل معها </a:t>
            </a:r>
            <a:endParaRPr lang="en-SA" sz="2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911777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D739F-8E39-42F1-44AC-C6ABFDCFE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رؤية المخرج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7D2A4-CAA9-B29E-1FB3-92EA6BB06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>
            <a:normAutofit/>
          </a:bodyPr>
          <a:lstStyle/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والتي تشمل لماذا يريد أن يخرج  الفيلم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كيف يرى أهمية هذا الفيلم في الصناعة السينمائية في المملكة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منظوره ناحية القصة الأساسية في الفيلم وكيف يراها كمخرج </a:t>
            </a:r>
          </a:p>
          <a:p>
            <a:endParaRPr lang="en-SA" sz="2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8031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A26C9-B7CF-F697-2522-DA574263A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4800" y="949325"/>
            <a:ext cx="10515600" cy="1325563"/>
          </a:xfrm>
        </p:spPr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الرؤية البصرية للعمل (</a:t>
            </a:r>
            <a:r>
              <a:rPr lang="en-US" dirty="0">
                <a:latin typeface="Sakkal Majalla" panose="02000000000000000000" pitchFamily="2" charset="-78"/>
                <a:cs typeface="Sakkal Majalla" panose="02000000000000000000" pitchFamily="2" charset="-78"/>
              </a:rPr>
              <a:t>(Mood Board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24F69-F9D1-53BD-E8F4-F97B551DF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مجموعة صور تعكس جو الفيلم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صور قد يتم تصويرها خصيصا للفيلم او صور تعكس حالة الفيلم 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المواقع التي سيتم التصوير بها</a:t>
            </a:r>
          </a:p>
          <a:p>
            <a:pPr algn="r" rtl="1"/>
            <a:r>
              <a:rPr lang="ar-SA" sz="2200" dirty="0">
                <a:latin typeface="Sakkal Majalla" panose="02000000000000000000" pitchFamily="2" charset="-78"/>
                <a:cs typeface="Sakkal Majalla" panose="02000000000000000000" pitchFamily="2" charset="-78"/>
              </a:rPr>
              <a:t>شكل تصوري للمواقع التي سيتم بناءها ( في حال تطلب ذلك)</a:t>
            </a:r>
            <a:endParaRPr lang="en-SA" sz="2200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26392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33DD0-0E20-48F5-FA9E-3CD2359EA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898525"/>
            <a:ext cx="10515600" cy="1325563"/>
          </a:xfrm>
        </p:spPr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فريق العمل الرئيسي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546669-07F5-66DB-2A21-CDA449154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الكاتب </a:t>
            </a:r>
          </a:p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المخرج</a:t>
            </a:r>
          </a:p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المنتج </a:t>
            </a:r>
          </a:p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مدير التصوير </a:t>
            </a:r>
          </a:p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المنتج المنفذ</a:t>
            </a:r>
          </a:p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فريق التطوير ( إن وجد) </a:t>
            </a:r>
          </a:p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الشراكات الفنية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93359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67AF-1C18-943A-5D92-250F9D14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0425"/>
            <a:ext cx="10515600" cy="1325563"/>
          </a:xfrm>
        </p:spPr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الممثلين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4F019-B1A0-C03C-7878-47D16E354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من تم الاتفاق معهم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259174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67AF-1C18-943A-5D92-250F9D14F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125"/>
            <a:ext cx="10515600" cy="1325563"/>
          </a:xfrm>
        </p:spPr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الجدول الزمني للإنتاج 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74F019-B1A0-C03C-7878-47D16E3548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>
                <a:latin typeface="Sakkal Majalla" panose="02000000000000000000" pitchFamily="2" charset="-78"/>
                <a:cs typeface="Sakkal Majalla" panose="02000000000000000000" pitchFamily="2" charset="-78"/>
              </a:rPr>
              <a:t>توضيح للجدول الزمني المبدئي المخطط له لإنتاج الفيلم</a:t>
            </a:r>
            <a:endParaRPr lang="en-SA" dirty="0">
              <a:latin typeface="Sakkal Majalla" panose="02000000000000000000" pitchFamily="2" charset="-78"/>
              <a:cs typeface="Sakkal Majalla" panose="02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686439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193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Sakkal Majalla</vt:lpstr>
      <vt:lpstr>Custom Design</vt:lpstr>
      <vt:lpstr>عنوان الفيلم </vt:lpstr>
      <vt:lpstr>PowerPoint Presentation</vt:lpstr>
      <vt:lpstr>الملخلص </vt:lpstr>
      <vt:lpstr>رؤية المنتج </vt:lpstr>
      <vt:lpstr>رؤية المخرج </vt:lpstr>
      <vt:lpstr>الرؤية البصرية للعمل ((Mood Board</vt:lpstr>
      <vt:lpstr>فريق العمل الرئيسي </vt:lpstr>
      <vt:lpstr>الممثلين </vt:lpstr>
      <vt:lpstr>الجدول الزمني للإنتاج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عنوان الفيلم</dc:title>
  <dc:creator>هند ملفي الفهاد</dc:creator>
  <cp:lastModifiedBy>DFF</cp:lastModifiedBy>
  <cp:revision>7</cp:revision>
  <dcterms:created xsi:type="dcterms:W3CDTF">2022-11-15T07:58:19Z</dcterms:created>
  <dcterms:modified xsi:type="dcterms:W3CDTF">2022-11-30T09:10:46Z</dcterms:modified>
</cp:coreProperties>
</file>